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6" r:id="rId2"/>
    <p:sldId id="277" r:id="rId3"/>
    <p:sldId id="268" r:id="rId4"/>
    <p:sldId id="259" r:id="rId5"/>
    <p:sldId id="274" r:id="rId6"/>
    <p:sldId id="262" r:id="rId7"/>
    <p:sldId id="269" r:id="rId8"/>
    <p:sldId id="275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CCAD05-A235-412B-A2E5-7C40995736C3}"/>
              </a:ext>
            </a:extLst>
          </p:cNvPr>
          <p:cNvSpPr/>
          <p:nvPr/>
        </p:nvSpPr>
        <p:spPr>
          <a:xfrm>
            <a:off x="960782" y="564498"/>
            <a:ext cx="10270435" cy="4854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C’est quoi un dinosaure 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l’as compris, les dinosaures sont des reptiles, mais attention, tous les reptiles de cette époque ne sont pas des dinosaures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existe un grand nombre d’espèces, chacune ayant ses propres caractéristiques. Il y a des carnivores, des omnivores ou des herbivores ; des bipèdes ou des quadrupèdes ; des gigantesques ou des minuscules…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vont régner sur notre planète pendant 160 millions d’années, une ère que l’on appelle Mésozoïque.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cette ère dure si longtemps que les scientifiques ont décidé de la diviser en trois périodes : Trias, Jurassique et Crétacé.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D46B5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A8F3D2C-33F3-4357-95D7-7FB5C6BAB5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4962" y="1149305"/>
            <a:ext cx="5663164" cy="46154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</a:t>
            </a:r>
            <a:r>
              <a:rPr lang="fr-FR" altLang="fr-FR" b="1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défis 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accords dans le groupe nominal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accords sujet/verbe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Rappelle-toi que dans le groupe nominal, </a:t>
            </a:r>
            <a:r>
              <a:rPr lang="fr-FR" sz="2800" u="sng" dirty="0">
                <a:latin typeface="Calibri" panose="020F0502020204030204" pitchFamily="34" charset="0"/>
                <a:cs typeface="Calibri" panose="020F0502020204030204" pitchFamily="34" charset="0"/>
              </a:rPr>
              <a:t>tous les mots s’accordent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Rappelle-toi également que </a:t>
            </a:r>
            <a:r>
              <a:rPr lang="fr-FR" sz="2800" u="sng" dirty="0">
                <a:latin typeface="Calibri" panose="020F0502020204030204" pitchFamily="34" charset="0"/>
                <a:cs typeface="Calibri" panose="020F0502020204030204" pitchFamily="34" charset="0"/>
              </a:rPr>
              <a:t>le verbe s’accorde avec son sujet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07F70E8-D88F-4D21-A316-9373D3C938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Défi 4 : 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Complète les phrases en réalisant les accords.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5500B0-D573-4AC6-9F62-C7E8ACDD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903" y="2556931"/>
            <a:ext cx="9955694" cy="3716647"/>
          </a:xfrm>
        </p:spPr>
        <p:txBody>
          <a:bodyPr>
            <a:normAutofit fontScale="77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carnivore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omnivore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herbivore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…………………….,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………………………..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……………………..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espèce a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caractéristique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espèce a 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……………………………………………….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reptile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………………………………………. 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  <a:endParaRPr lang="fr-F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6B81E3C-9EC3-43A4-9EB4-4035C6D944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5500B0-D573-4AC6-9F62-C7E8ACDD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>
            <a:norm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</a:t>
            </a:r>
            <a:r>
              <a:rPr kumimoji="0" lang="fr-FR" sz="2800" b="1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carnivore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fr-FR" sz="2800" b="1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omnivore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kumimoji="0" lang="fr-FR" sz="2800" b="1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espèce a </a:t>
            </a: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propre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caractéristique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Les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dinosaure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reptile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0FE6B3-B8EA-4D5E-9811-A4160658B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84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bien accordé 6 à 8 mots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4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accordé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2BD8805-7165-4D83-AD02-731BCA13CE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4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2C9452-54D3-4697-8CC6-5095E56B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Mets tous les mots au pluriel :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 dinosaure est bipède ou quadrupède.</a:t>
            </a:r>
          </a:p>
          <a:p>
            <a:pPr marL="0" indent="0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83992A"/>
              </a:buClr>
              <a:buNone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Mets tous les mots au singulier :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sont gigantesques ou minuscules.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7EE08C7-7B7C-42DC-85CF-7CDB011A99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  <a:endParaRPr lang="fr-FR" sz="27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2C9452-54D3-4697-8CC6-5095E56B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Mets tous les mots au pluriel 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dinosaure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sont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bipède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ou quadrupède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83992A"/>
              </a:buClr>
              <a:buNone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Mets tous les mots au singulier :</a:t>
            </a:r>
          </a:p>
          <a:p>
            <a:pPr>
              <a:buClr>
                <a:srgbClr val="83992A"/>
              </a:buClr>
            </a:pP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est gigantesque 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minuscule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0AED644-3EC7-4EA3-BEFA-B98081C302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632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4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DBC1F4E-0B53-41A5-B20D-09C8E1DEE3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566</TotalTime>
  <Words>386</Words>
  <Application>Microsoft Office PowerPoint</Application>
  <PresentationFormat>Grand écran</PresentationFormat>
  <Paragraphs>45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Symbol</vt:lpstr>
      <vt:lpstr>Organique</vt:lpstr>
      <vt:lpstr>Gagne ton chapitre !</vt:lpstr>
      <vt:lpstr>Gagne tes prochains textes de lecture en validant les défis !</vt:lpstr>
      <vt:lpstr>Les accords dans le groupe nominal Les accords sujet/verbe</vt:lpstr>
      <vt:lpstr>Défi 4 : Complète les phrases en réalisant les accords.</vt:lpstr>
      <vt:lpstr>CORRECTION</vt:lpstr>
      <vt:lpstr>Résultats  </vt:lpstr>
      <vt:lpstr>Défi 4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44</cp:revision>
  <dcterms:created xsi:type="dcterms:W3CDTF">2020-04-05T10:23:13Z</dcterms:created>
  <dcterms:modified xsi:type="dcterms:W3CDTF">2022-03-28T18:51:48Z</dcterms:modified>
</cp:coreProperties>
</file>